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1ED15-1AC1-4A5F-B21E-9D074B7958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B45A-093D-4967-884B-4310F996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75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1ED15-1AC1-4A5F-B21E-9D074B7958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B45A-093D-4967-884B-4310F996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61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1ED15-1AC1-4A5F-B21E-9D074B7958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B45A-093D-4967-884B-4310F996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69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1ED15-1AC1-4A5F-B21E-9D074B7958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B45A-093D-4967-884B-4310F996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407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1ED15-1AC1-4A5F-B21E-9D074B7958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B45A-093D-4967-884B-4310F996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738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1ED15-1AC1-4A5F-B21E-9D074B7958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B45A-093D-4967-884B-4310F996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888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1ED15-1AC1-4A5F-B21E-9D074B7958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B45A-093D-4967-884B-4310F996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79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1ED15-1AC1-4A5F-B21E-9D074B7958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B45A-093D-4967-884B-4310F996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02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1ED15-1AC1-4A5F-B21E-9D074B7958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B45A-093D-4967-884B-4310F996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14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1ED15-1AC1-4A5F-B21E-9D074B7958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B45A-093D-4967-884B-4310F996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6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1ED15-1AC1-4A5F-B21E-9D074B7958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1B45A-093D-4967-884B-4310F996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89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1ED15-1AC1-4A5F-B21E-9D074B7958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1B45A-093D-4967-884B-4310F9963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74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1729" y="664888"/>
            <a:ext cx="8448542" cy="61300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4166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 Narrow" panose="020B0606020202030204" pitchFamily="34" charset="0"/>
              </a:rPr>
              <a:t>Document A</a:t>
            </a:r>
            <a:endParaRPr lang="en-US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71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768" y="626251"/>
            <a:ext cx="7878464" cy="619190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10303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 Narrow" panose="020B0606020202030204" pitchFamily="34" charset="0"/>
              </a:rPr>
              <a:t>Document B</a:t>
            </a:r>
            <a:endParaRPr lang="en-US" sz="28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69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3306" y="664888"/>
            <a:ext cx="5945387" cy="61931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4166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 Narrow" panose="020B0606020202030204" pitchFamily="34" charset="0"/>
              </a:rPr>
              <a:t>Document</a:t>
            </a:r>
            <a:r>
              <a:rPr lang="en-US" sz="2800" dirty="0" smtClean="0"/>
              <a:t> 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748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925" y="664888"/>
            <a:ext cx="9096149" cy="612496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4166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 Narrow" panose="020B0606020202030204" pitchFamily="34" charset="0"/>
              </a:rPr>
              <a:t>Document</a:t>
            </a:r>
            <a:r>
              <a:rPr lang="en-US" sz="2800" dirty="0" smtClean="0"/>
              <a:t>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7232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5097" y="664888"/>
            <a:ext cx="5901806" cy="61561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4166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 Narrow" panose="020B0606020202030204" pitchFamily="34" charset="0"/>
              </a:rPr>
              <a:t>Document</a:t>
            </a:r>
            <a:r>
              <a:rPr lang="en-US" sz="2800" dirty="0" smtClean="0"/>
              <a:t> 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582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293" y="931847"/>
            <a:ext cx="7613493" cy="54953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193183"/>
            <a:ext cx="1219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 Narrow" panose="020B0606020202030204" pitchFamily="34" charset="0"/>
              </a:rPr>
              <a:t>Document F</a:t>
            </a:r>
          </a:p>
          <a:p>
            <a:pPr algn="ctr"/>
            <a:r>
              <a:rPr lang="en-US" sz="1400" b="1" dirty="0" smtClean="0">
                <a:latin typeface="Arial Narrow" panose="020B0606020202030204" pitchFamily="34" charset="0"/>
              </a:rPr>
              <a:t>Source: </a:t>
            </a:r>
            <a:r>
              <a:rPr lang="en-US" sz="1400" dirty="0" smtClean="0">
                <a:latin typeface="Arial Narrow" panose="020B0606020202030204" pitchFamily="34" charset="0"/>
              </a:rPr>
              <a:t>http://www.smithsoniansource.org</a:t>
            </a:r>
            <a:endParaRPr lang="en-US" sz="1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56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17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Round Rock ISD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Chaundra_Anderson</dc:creator>
  <cp:lastModifiedBy>Allison_Schulz</cp:lastModifiedBy>
  <cp:revision>12</cp:revision>
  <cp:lastPrinted>2016-08-15T18:29:28Z</cp:lastPrinted>
  <dcterms:created xsi:type="dcterms:W3CDTF">2016-08-11T19:15:31Z</dcterms:created>
  <dcterms:modified xsi:type="dcterms:W3CDTF">2016-09-07T18:32:28Z</dcterms:modified>
</cp:coreProperties>
</file>